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7" r:id="rId2"/>
    <p:sldId id="305" r:id="rId3"/>
    <p:sldId id="306" r:id="rId4"/>
    <p:sldId id="312" r:id="rId5"/>
    <p:sldId id="339" r:id="rId6"/>
    <p:sldId id="341" r:id="rId7"/>
    <p:sldId id="313" r:id="rId8"/>
    <p:sldId id="327" r:id="rId9"/>
    <p:sldId id="328" r:id="rId10"/>
    <p:sldId id="308" r:id="rId11"/>
    <p:sldId id="318" r:id="rId12"/>
    <p:sldId id="315" r:id="rId13"/>
    <p:sldId id="319" r:id="rId14"/>
    <p:sldId id="322" r:id="rId15"/>
    <p:sldId id="346" r:id="rId16"/>
    <p:sldId id="347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53" cy="469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48" y="0"/>
            <a:ext cx="3078352" cy="469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877BD-7671-4CD0-AE4A-60B37180DBD3}" type="datetimeFigureOut">
              <a:rPr lang="en-US" smtClean="0"/>
              <a:pPr/>
              <a:t>8/29/2025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2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746" y="4459413"/>
            <a:ext cx="5682984" cy="422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315"/>
            <a:ext cx="3078353" cy="469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48" y="8917315"/>
            <a:ext cx="3078352" cy="469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62DCB-323B-48EA-BF37-3572156D20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16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jpeg"/><Relationship Id="rId11" Type="http://schemas.openxmlformats.org/officeDocument/2006/relationships/image" Target="../media/image32.jp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.wmf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jp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oleObject" Target="../embeddings/oleObject8.bin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2.wmf"/><Relationship Id="rId9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jpeg"/><Relationship Id="rId11" Type="http://schemas.openxmlformats.org/officeDocument/2006/relationships/image" Target="../media/image46.jp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2.wmf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jp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 descr="blob:https://web.whatsapp.com/f119b8a0-de15-48ca-9dd5-fb558ced94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6858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आकांक्षीत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तालुका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कार्यक्रमांतर्गत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रोग्य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कर्मचारी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यांचे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प्रशीक्षण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व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आढावा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सभा</a:t>
            </a:r>
            <a:endParaRPr lang="en-US" sz="2000" b="1" dirty="0">
              <a:solidFill>
                <a:srgbClr val="FF00FF"/>
              </a:solidFill>
              <a:latin typeface="DVOT-Surekh" pitchFamily="2" charset="0"/>
              <a:cs typeface="DVOT-Surekh" pitchFamily="2" charset="0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0" y="0"/>
          <a:ext cx="914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CorelDRAW" r:id="rId3" imgW="7589520" imgH="512064" progId="">
                  <p:embed/>
                </p:oleObj>
              </mc:Choice>
              <mc:Fallback>
                <p:oleObj name="CorelDRAW" r:id="rId3" imgW="7589520" imgH="51206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495800" cy="2445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86200"/>
            <a:ext cx="55626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30784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0"/>
          <a:ext cx="914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CorelDRAW" r:id="rId3" imgW="7589520" imgH="512064" progId="">
                  <p:embed/>
                </p:oleObj>
              </mc:Choice>
              <mc:Fallback>
                <p:oleObj name="CorelDRAW" r:id="rId3" imgW="7589520" imgH="5120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AutoShape 4" descr="blob:https://web.whatsapp.com/f119b8a0-de15-48ca-9dd5-fb558ced94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4215"/>
              </p:ext>
            </p:extLst>
          </p:nvPr>
        </p:nvGraphicFramePr>
        <p:xfrm>
          <a:off x="2667000" y="609600"/>
          <a:ext cx="3581400" cy="83820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आकांक्षीत</a:t>
                      </a:r>
                      <a:r>
                        <a:rPr lang="en-US" sz="1800" b="1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तालुका</a:t>
                      </a:r>
                      <a:r>
                        <a:rPr lang="en-US" sz="1800" b="1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कार्यक्रमांतर्गत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प्राथ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मिक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आरोग्य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केंद्र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स्वच्छता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endParaRPr lang="en-US" sz="1800" b="1" i="0" u="none" strike="noStrike" baseline="0" dirty="0">
                        <a:solidFill>
                          <a:srgbClr val="FF00FF"/>
                        </a:solidFill>
                        <a:latin typeface="DVOT-Surekh" pitchFamily="2" charset="0"/>
                        <a:cs typeface="DVOT-Surekh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36" y="4710611"/>
            <a:ext cx="2805157" cy="1948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" y="4755600"/>
            <a:ext cx="2562314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" y="2435134"/>
            <a:ext cx="2562314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36" y="2463437"/>
            <a:ext cx="2832463" cy="2181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37" y="514531"/>
            <a:ext cx="2805156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" y="508001"/>
            <a:ext cx="2562314" cy="1854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75662"/>
            <a:ext cx="3505200" cy="2661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4" y="1450340"/>
            <a:ext cx="3488965" cy="251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9803"/>
              </p:ext>
            </p:extLst>
          </p:nvPr>
        </p:nvGraphicFramePr>
        <p:xfrm>
          <a:off x="381000" y="762000"/>
          <a:ext cx="8229601" cy="609600"/>
        </p:xfrm>
        <a:graphic>
          <a:graphicData uri="http://schemas.openxmlformats.org/drawingml/2006/table">
            <a:tbl>
              <a:tblPr/>
              <a:tblGrid>
                <a:gridCol w="8229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आकांक्षीत</a:t>
                      </a:r>
                      <a:r>
                        <a:rPr lang="en-US" sz="1600" b="1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तालुका</a:t>
                      </a:r>
                      <a:r>
                        <a:rPr lang="en-US" sz="1600" b="1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कार्यक्रमांतर्गत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रोजगार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हमी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मजुरांचे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कर्करोग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,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मधुमेह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उच्च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रक्तदाब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तपासणी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करुन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मार्गदर्शन्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‍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केले</a:t>
                      </a:r>
                      <a:endParaRPr lang="en-US" sz="1600" b="1" i="0" u="none" strike="noStrike" baseline="0" dirty="0">
                        <a:solidFill>
                          <a:srgbClr val="FF00FF"/>
                        </a:solidFill>
                        <a:latin typeface="DVOT-Surekh" pitchFamily="2" charset="0"/>
                        <a:cs typeface="DVOT-Surekh" pitchFamily="2" charset="0"/>
                      </a:endParaRPr>
                    </a:p>
                  </a:txBody>
                  <a:tcPr marL="8063" marR="8063" marT="80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108" name="AutoShape 4" descr="blob:https://web.whatsapp.com/f119b8a0-de15-48ca-9dd5-fb558ced94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0"/>
          <a:ext cx="914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CorelDRAW" r:id="rId3" imgW="7589520" imgH="512064" progId="">
                  <p:embed/>
                </p:oleObj>
              </mc:Choice>
              <mc:Fallback>
                <p:oleObj name="CorelDRAW" r:id="rId3" imgW="7589520" imgH="5120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AutoShape 4" descr="100 divas कार्यक्रमातंर्गत अंगणवाडीमदतनीस याची मिटींग  घेऊन  मार्गदर्शन  केल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6" name="AutoShape 6" descr="100 divas कार्यक्रमातंर्गत अंगणवाडीमदतनीस याची मिटींग  घेऊन  मार्गदर्शन  केल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220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98477"/>
              </p:ext>
            </p:extLst>
          </p:nvPr>
        </p:nvGraphicFramePr>
        <p:xfrm>
          <a:off x="304800" y="685800"/>
          <a:ext cx="8686800" cy="457200"/>
        </p:xfrm>
        <a:graphic>
          <a:graphicData uri="http://schemas.openxmlformats.org/drawingml/2006/table">
            <a:tbl>
              <a:tblPr/>
              <a:tblGrid>
                <a:gridCol w="868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आकांक्षीत</a:t>
                      </a:r>
                      <a:r>
                        <a:rPr lang="en-US" sz="1600" b="1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तालुका</a:t>
                      </a:r>
                      <a:r>
                        <a:rPr lang="en-US" sz="1600" b="1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कार्यक्रमांतर्गत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आठवडयातुन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एकदा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सर्व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माता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,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बालके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यांची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आरोग्य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तपासणी</a:t>
                      </a:r>
                      <a:endParaRPr lang="en-US" sz="1600" b="1" i="0" u="none" strike="noStrike" baseline="0" dirty="0">
                        <a:solidFill>
                          <a:srgbClr val="FF00FF"/>
                        </a:solidFill>
                        <a:latin typeface="DVOT-Surekh" pitchFamily="2" charset="0"/>
                        <a:cs typeface="DVOT-Surekh" pitchFamily="2" charset="0"/>
                      </a:endParaRPr>
                    </a:p>
                  </a:txBody>
                  <a:tcPr marL="8063" marR="8063" marT="80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108" name="AutoShape 4" descr="blob:https://web.whatsapp.com/f119b8a0-de15-48ca-9dd5-fb558ced94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0"/>
          <a:ext cx="914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CorelDRAW" r:id="rId3" imgW="7589520" imgH="512064" progId="">
                  <p:embed/>
                </p:oleObj>
              </mc:Choice>
              <mc:Fallback>
                <p:oleObj name="CorelDRAW" r:id="rId3" imgW="7589520" imgH="5120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AutoShape 4" descr="100 divas कार्यक्रमातंर्गत अंगणवाडीमदतनीस याची मिटींग  घेऊन  मार्गदर्शन  केल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6" name="AutoShape 6" descr="100 divas कार्यक्रमातंर्गत अंगणवाडीमदतनीस याची मिटींग  घेऊन  मार्गदर्शन  केल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49" y="3679371"/>
            <a:ext cx="3124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66800"/>
            <a:ext cx="2971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2815046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" y="3703319"/>
            <a:ext cx="2812674" cy="3100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068977"/>
            <a:ext cx="3143250" cy="2512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79371"/>
            <a:ext cx="327189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85327"/>
              </p:ext>
            </p:extLst>
          </p:nvPr>
        </p:nvGraphicFramePr>
        <p:xfrm>
          <a:off x="381000" y="609600"/>
          <a:ext cx="8534400" cy="609600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आकांक्षीत</a:t>
                      </a:r>
                      <a:r>
                        <a:rPr lang="en-US" sz="1600" b="1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तालुका</a:t>
                      </a:r>
                      <a:r>
                        <a:rPr lang="en-US" sz="1600" b="1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कार्यक्रमांतर्गत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विटभट्टी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ठिकाणी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आलेल्या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०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ते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६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वर्षे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बालक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,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गरोदर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स्तनदा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व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स्तनदा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माता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, १०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ते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१९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वर्षे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किशोरी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, व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इतर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लाभार्थींची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आरोग्य</a:t>
                      </a:r>
                      <a:r>
                        <a:rPr lang="en-US" sz="1600" b="1" i="0" u="none" strike="noStrike" baseline="0" dirty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तपासणी</a:t>
                      </a:r>
                      <a:endParaRPr lang="en-US" sz="1600" b="1" i="0" u="none" strike="noStrike" baseline="0" dirty="0">
                        <a:solidFill>
                          <a:srgbClr val="FF00FF"/>
                        </a:solidFill>
                        <a:latin typeface="DVOT-Surekh" pitchFamily="2" charset="0"/>
                        <a:cs typeface="DVOT-Surekh" pitchFamily="2" charset="0"/>
                      </a:endParaRPr>
                    </a:p>
                  </a:txBody>
                  <a:tcPr marL="8063" marR="8063" marT="80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108" name="AutoShape 4" descr="blob:https://web.whatsapp.com/f119b8a0-de15-48ca-9dd5-fb558ced94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0"/>
          <a:ext cx="914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CorelDRAW" r:id="rId3" imgW="7589520" imgH="512064" progId="">
                  <p:embed/>
                </p:oleObj>
              </mc:Choice>
              <mc:Fallback>
                <p:oleObj name="CorelDRAW" r:id="rId3" imgW="7589520" imgH="5120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AutoShape 4" descr="100 divas कार्यक्रमातंर्गत अंगणवाडीमदतनीस याची मिटींग  घेऊन  मार्गदर्शन  केल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6" name="AutoShape 6" descr="100 divas कार्यक्रमातंर्गत अंगणवाडीमदतनीस याची मिटींग  घेऊन  मार्गदर्शन  केल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4" name="AutoShape 4" descr="वीटभट्टी दगडी पाडा 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02" y="2930251"/>
            <a:ext cx="3289798" cy="1704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02" y="1253080"/>
            <a:ext cx="3274558" cy="1604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" y="1253080"/>
            <a:ext cx="3341415" cy="1677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86" y="1253081"/>
            <a:ext cx="2362200" cy="2709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" y="3003368"/>
            <a:ext cx="3341415" cy="1631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72" y="4038600"/>
            <a:ext cx="2412228" cy="281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02" y="4707527"/>
            <a:ext cx="3289798" cy="2150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4707527"/>
            <a:ext cx="3333205" cy="215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725685"/>
              </p:ext>
            </p:extLst>
          </p:nvPr>
        </p:nvGraphicFramePr>
        <p:xfrm>
          <a:off x="228600" y="685800"/>
          <a:ext cx="8763000" cy="457200"/>
        </p:xfrm>
        <a:graphic>
          <a:graphicData uri="http://schemas.openxmlformats.org/drawingml/2006/table">
            <a:tbl>
              <a:tblPr/>
              <a:tblGrid>
                <a:gridCol w="876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आकांक्षीत</a:t>
                      </a:r>
                      <a:r>
                        <a:rPr lang="en-US" sz="1600" b="1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तालुका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कार्यक्रमांतर्गत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जागतिक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क्षयरोग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दिनानिमत्त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विद्यार्थ्याची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रॅली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 व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00FF"/>
                          </a:solidFill>
                          <a:latin typeface="DVOT-Surekh" pitchFamily="2" charset="0"/>
                          <a:cs typeface="DVOT-Surekh" pitchFamily="2" charset="0"/>
                        </a:rPr>
                        <a:t>जनजागृती</a:t>
                      </a:r>
                      <a:endParaRPr lang="en-US" sz="1600" b="1" i="0" u="none" strike="noStrike" baseline="0" dirty="0">
                        <a:solidFill>
                          <a:srgbClr val="FF00FF"/>
                        </a:solidFill>
                        <a:latin typeface="DVOT-Surekh" pitchFamily="2" charset="0"/>
                        <a:cs typeface="DVOT-Surekh" pitchFamily="2" charset="0"/>
                      </a:endParaRPr>
                    </a:p>
                  </a:txBody>
                  <a:tcPr marL="8063" marR="8063" marT="80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108" name="AutoShape 4" descr="blob:https://web.whatsapp.com/f119b8a0-de15-48ca-9dd5-fb558ced94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0"/>
          <a:ext cx="914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CorelDRAW" r:id="rId3" imgW="7589520" imgH="512064" progId="">
                  <p:embed/>
                </p:oleObj>
              </mc:Choice>
              <mc:Fallback>
                <p:oleObj name="CorelDRAW" r:id="rId3" imgW="7589520" imgH="5120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AutoShape 4" descr="100 divas कार्यक्रमातंर्गत अंगणवाडीमदतनीस याची मिटींग  घेऊन  मार्गदर्शन  केल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6" name="AutoShape 6" descr="100 divas कार्यक्रमातंर्गत अंगणवाडीमदतनीस याची मिटींग  घेऊन  मार्गदर्शन  केल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600"/>
            <a:ext cx="4724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02210"/>
            <a:ext cx="5029200" cy="2579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" y="3657600"/>
            <a:ext cx="4262846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2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7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 descr="blob:https://web.whatsapp.com/f119b8a0-de15-48ca-9dd5-fb558ced94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572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आकांक्षीत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तालुका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कार्यक्रमांतर्गत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तालुक्यातील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क्षयरुग्णांना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मोफत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पुरक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आहार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किटचे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वाटप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करण्यात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आले</a:t>
            </a:r>
            <a:endParaRPr lang="en-US" sz="2000" b="1" dirty="0">
              <a:solidFill>
                <a:srgbClr val="FF00FF"/>
              </a:solidFill>
              <a:latin typeface="DVOT-Surekh" pitchFamily="2" charset="0"/>
              <a:cs typeface="DVOT-Surekh" pitchFamily="2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254000"/>
          <a:ext cx="914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CorelDRAW" r:id="rId3" imgW="7589520" imgH="512064" progId="">
                  <p:embed/>
                </p:oleObj>
              </mc:Choice>
              <mc:Fallback>
                <p:oleObj name="CorelDRAW" r:id="rId3" imgW="7589520" imgH="51206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54000"/>
                        <a:ext cx="914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4958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419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 descr="blob:https://web.whatsapp.com/f119b8a0-de15-48ca-9dd5-fb558ced94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6858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आकांक्षीत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तालुका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कार्यक्रमांतर्गत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आशा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सेविका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गट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प्रवर्तक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व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आरोग्य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कर्मचारी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प्रशीक्षण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 </a:t>
            </a:r>
            <a:endParaRPr lang="en-US" sz="2000" b="1" dirty="0">
              <a:solidFill>
                <a:srgbClr val="FF00FF"/>
              </a:solidFill>
              <a:latin typeface="DVOT-Surekh" pitchFamily="2" charset="0"/>
              <a:cs typeface="DVOT-Surekh" pitchFamily="2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0"/>
          <a:ext cx="914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CorelDRAW" r:id="rId3" imgW="7589520" imgH="512064" progId="">
                  <p:embed/>
                </p:oleObj>
              </mc:Choice>
              <mc:Fallback>
                <p:oleObj name="CorelDRAW" r:id="rId3" imgW="7589520" imgH="51206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06" y="1752600"/>
            <a:ext cx="4419600" cy="426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" y="1752600"/>
            <a:ext cx="4489269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 descr="blob:https://web.whatsapp.com/f119b8a0-de15-48ca-9dd5-fb558ced94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6858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आकांक्षीत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तालुका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कार्यक्रमांतर्गत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आशा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सेविका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गट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प्रवर्तक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व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आरोग्य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कर्मचारी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यांचे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प्रशीक्षण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 </a:t>
            </a:r>
            <a:endParaRPr lang="en-US" sz="2000" b="1" dirty="0">
              <a:solidFill>
                <a:srgbClr val="FF00FF"/>
              </a:solidFill>
              <a:latin typeface="DVOT-Surekh" pitchFamily="2" charset="0"/>
              <a:cs typeface="DVOT-Surekh" pitchFamily="2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0"/>
          <a:ext cx="914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CorelDRAW" r:id="rId3" imgW="7589520" imgH="512064" progId="">
                  <p:embed/>
                </p:oleObj>
              </mc:Choice>
              <mc:Fallback>
                <p:oleObj name="CorelDRAW" r:id="rId3" imgW="7589520" imgH="5120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9" y="1752600"/>
            <a:ext cx="8782464" cy="4890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आकांक्षीत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तालुका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कार्यक्रमांतर्गत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तालुका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विधी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सेवा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समिती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मार्फत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शासकिय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योजना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व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कायदे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विषयक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जनजागृती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महामेळावा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endParaRPr lang="en-US" sz="2000" b="1" dirty="0">
              <a:solidFill>
                <a:srgbClr val="FF00FF"/>
              </a:solidFill>
              <a:latin typeface="DVOT-Surekh" pitchFamily="2" charset="0"/>
              <a:cs typeface="DVOT-Surek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4196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64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5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आकांक्षीत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तालुका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कार्यक्रमांतर्गत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आश्रमशाळा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आरोग्य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कार्यक्रम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जनजागृती</a:t>
            </a:r>
            <a:endParaRPr lang="en-US" sz="2000" b="1" dirty="0">
              <a:solidFill>
                <a:srgbClr val="FF00FF"/>
              </a:solidFill>
              <a:latin typeface="DVOT-Surekh" pitchFamily="2" charset="0"/>
              <a:cs typeface="DVOT-Surek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44196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11600"/>
            <a:ext cx="4419600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600"/>
            <a:ext cx="44958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495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3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 descr="blob:https://web.whatsapp.com/f119b8a0-de15-48ca-9dd5-fb558ced94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6858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आकांक्षीत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तालुका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कार्यक्रमांतर्गत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जनजागृती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मॅरेथॉन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स्पर्धा</a:t>
            </a:r>
            <a:r>
              <a:rPr lang="en-US" sz="2000" b="1" dirty="0" smtClean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endParaRPr lang="en-US" sz="2000" b="1" dirty="0">
              <a:solidFill>
                <a:srgbClr val="FF00FF"/>
              </a:solidFill>
              <a:latin typeface="DVOT-Surekh" pitchFamily="2" charset="0"/>
              <a:cs typeface="DVOT-Surekh" pitchFamily="2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0"/>
          <a:ext cx="914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CorelDRAW" r:id="rId3" imgW="7589520" imgH="512064" progId="">
                  <p:embed/>
                </p:oleObj>
              </mc:Choice>
              <mc:Fallback>
                <p:oleObj name="CorelDRAW" r:id="rId3" imgW="7589520" imgH="5120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343400" cy="2667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85910"/>
            <a:ext cx="5181600" cy="2571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6" y="3810000"/>
            <a:ext cx="3914503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आकांक्षीत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तालुका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कार्यक्रमांतर्गत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जनजागृती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मॅरेथॉन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स्पर्धा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03765"/>
            <a:ext cx="47244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98054"/>
            <a:ext cx="3886200" cy="3055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5486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आकांक्षीत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तालुका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कार्यक्रमांतर्गत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जनजागृती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मॅरेथॉन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स्पर्धा</a:t>
            </a:r>
            <a:r>
              <a:rPr lang="en-US" sz="2000" b="1" dirty="0">
                <a:solidFill>
                  <a:srgbClr val="FF00FF"/>
                </a:solidFill>
                <a:latin typeface="DVOT-Surekh" pitchFamily="2" charset="0"/>
                <a:cs typeface="DVOT-Surekh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49787"/>
            <a:ext cx="4191000" cy="2821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609600"/>
            <a:ext cx="4114800" cy="2757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552510"/>
            <a:ext cx="4175760" cy="2814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49787"/>
            <a:ext cx="4191000" cy="27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158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290</cp:revision>
  <dcterms:created xsi:type="dcterms:W3CDTF">2006-08-16T00:00:00Z</dcterms:created>
  <dcterms:modified xsi:type="dcterms:W3CDTF">2025-08-29T06:52:48Z</dcterms:modified>
</cp:coreProperties>
</file>